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83559" autoAdjust="0"/>
  </p:normalViewPr>
  <p:slideViewPr>
    <p:cSldViewPr>
      <p:cViewPr varScale="1">
        <p:scale>
          <a:sx n="46" d="100"/>
          <a:sy n="46" d="100"/>
        </p:scale>
        <p:origin x="90" y="5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2/21/2021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altLang="ko-KR" sz="9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114800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4648200" y="6286500"/>
            <a:ext cx="9609128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altLang="ko-KR" sz="4000" kern="0" spc="-200" dirty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CPU </a:t>
            </a:r>
            <a:r>
              <a:rPr lang="en-US" altLang="ko-KR" sz="40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Bound(2</a:t>
            </a:r>
            <a:r>
              <a:rPr lang="en-US" altLang="ko-KR" sz="4000" kern="0" spc="-20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 – Multiprocessing</a:t>
            </a:r>
          </a:p>
          <a:p>
            <a:pPr algn="ctr"/>
            <a:endParaRPr lang="en-US" altLang="ko-KR" sz="4000" kern="0" spc="-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922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Concurrency, CPU Bound vs I/O Bound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CPU-Bound </a:t>
            </a:r>
            <a:r>
              <a:rPr lang="en-US" altLang="ko-KR" sz="3200" kern="0" spc="-1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Multiprocessing </a:t>
            </a:r>
            <a:r>
              <a:rPr lang="ko-KR" altLang="en-US" sz="3200" kern="0" spc="-1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예제</a:t>
            </a:r>
            <a:endParaRPr lang="en-US" altLang="ko-KR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just"/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Manager Shared Memory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64" name="그룹 1026"/>
          <p:cNvGrpSpPr/>
          <p:nvPr/>
        </p:nvGrpSpPr>
        <p:grpSpPr>
          <a:xfrm>
            <a:off x="3418086" y="8423819"/>
            <a:ext cx="9314286" cy="96000"/>
            <a:chOff x="6236327" y="7104191"/>
            <a:chExt cx="9314286" cy="96000"/>
          </a:xfrm>
        </p:grpSpPr>
        <p:pic>
          <p:nvPicPr>
            <p:cNvPr id="6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68" name="Object 56"/>
          <p:cNvSpPr txBox="1"/>
          <p:nvPr/>
        </p:nvSpPr>
        <p:spPr>
          <a:xfrm>
            <a:off x="76200" y="190500"/>
            <a:ext cx="922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Concurrency, CPU Bound vs I/O Bound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  <p:sp>
        <p:nvSpPr>
          <p:cNvPr id="27" name="Object 56"/>
          <p:cNvSpPr txBox="1"/>
          <p:nvPr/>
        </p:nvSpPr>
        <p:spPr>
          <a:xfrm>
            <a:off x="76200" y="190500"/>
            <a:ext cx="922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</a:t>
            </a:r>
            <a:r>
              <a:rPr 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3</a:t>
            </a:r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. Concurrency, CPU Bound vs I/O Bound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53</Words>
  <Application>Microsoft Office PowerPoint</Application>
  <PresentationFormat>사용자 지정</PresentationFormat>
  <Paragraphs>12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73</cp:revision>
  <dcterms:created xsi:type="dcterms:W3CDTF">2020-11-27T19:15:27Z</dcterms:created>
  <dcterms:modified xsi:type="dcterms:W3CDTF">2021-02-21T08:38:25Z</dcterms:modified>
</cp:coreProperties>
</file>